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57" r:id="rId7"/>
    <p:sldId id="260" r:id="rId8"/>
    <p:sldId id="263" r:id="rId9"/>
    <p:sldId id="261" r:id="rId10"/>
    <p:sldId id="262" r:id="rId11"/>
    <p:sldId id="259" r:id="rId12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Tibedo" initials="CT" lastIdx="6" clrIdx="0">
    <p:extLst>
      <p:ext uri="{19B8F6BF-5375-455C-9EA6-DF929625EA0E}">
        <p15:presenceInfo xmlns:p15="http://schemas.microsoft.com/office/powerpoint/2012/main" userId="Charles Tib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85" d="100"/>
          <a:sy n="85" d="100"/>
        </p:scale>
        <p:origin x="15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9EA2-40B2-4D72-BD72-E6F541C532D1}" type="datetimeFigureOut">
              <a:rPr lang="en-US" smtClean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65B7-493D-4DFF-BDB2-C2B1FE2193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Title of Your Invention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876800"/>
            <a:ext cx="6400800" cy="1752600"/>
          </a:xfrm>
        </p:spPr>
        <p:txBody>
          <a:bodyPr/>
          <a:lstStyle/>
          <a:p>
            <a:pPr algn="r"/>
            <a:r>
              <a:rPr lang="en-US" dirty="0"/>
              <a:t>First Name, Last Initial</a:t>
            </a:r>
          </a:p>
          <a:p>
            <a:pPr algn="r"/>
            <a:r>
              <a:rPr lang="en-US" dirty="0"/>
              <a:t>Age</a:t>
            </a:r>
          </a:p>
          <a:p>
            <a:pPr algn="r"/>
            <a:r>
              <a:rPr lang="en-US" dirty="0"/>
              <a:t>State or Country</a:t>
            </a:r>
          </a:p>
        </p:txBody>
      </p:sp>
      <p:pic>
        <p:nvPicPr>
          <p:cNvPr id="5" name="Picture 4" descr="https://encrypted-tbn0.gstatic.com/images?q=tbn:ANd9GcRyevR4EySYG43bd8-MF1EE922MrXP6OWsKh4yW0AyVToab73Ji"/>
          <p:cNvPicPr/>
          <p:nvPr/>
        </p:nvPicPr>
        <p:blipFill>
          <a:blip r:embed="rId2" cstate="print"/>
          <a:srcRect b="21780"/>
          <a:stretch>
            <a:fillRect/>
          </a:stretch>
        </p:blipFill>
        <p:spPr bwMode="auto">
          <a:xfrm>
            <a:off x="228600" y="181401"/>
            <a:ext cx="2566255" cy="9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67" y="334906"/>
            <a:ext cx="1447800" cy="78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" y="1168476"/>
            <a:ext cx="1143000" cy="586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434" y="109009"/>
            <a:ext cx="7448366" cy="65299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Improve your invention.</a:t>
            </a:r>
          </a:p>
        </p:txBody>
      </p:sp>
      <p:pic>
        <p:nvPicPr>
          <p:cNvPr id="4" name="Picture 3" descr="tweak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9009"/>
            <a:ext cx="1467034" cy="10146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1"/>
            <a:ext cx="7505700" cy="1447799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Pitch your invention to a target audience, clearly explaining the benefits to people affected by natural disasters.</a:t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4" name="Picture 3" descr="sell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8277"/>
            <a:ext cx="1219200" cy="10892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393"/>
            <a:ext cx="800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Things to think about as you complete your submission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3400" y="6437025"/>
            <a:ext cx="8115300" cy="32876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delete this slide before you finalize and submit your invention presentation!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4817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" y="121393"/>
            <a:ext cx="800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Things to think about as you complete your submission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00" y="6437025"/>
            <a:ext cx="8115300" cy="32876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delete this slide before you finalize and submit your invention presentation!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00" y="860692"/>
            <a:ext cx="8153400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Take time to make your presentation impressive. 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Use diagrams, video, voice, and photos.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You may include multiple slides for each step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of the invention process.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28684"/>
            <a:ext cx="8153400" cy="25237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All PowerPoint presentations will be converted into MP4 video format for viewing purposes.  Please double check your presentation so that all of your work appears on the screen.</a:t>
            </a:r>
          </a:p>
          <a:p>
            <a:pPr algn="ctr"/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Embed your video and audio files into your 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are using a version of PowerPoint before 2013 and are embedding video and audio files, save your final presentation as an MP4 so that the videos and audio remain in your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Avoid hyperlinks. To direct viewers to an online element, include the complete URL/Web Address (Example: https://challenges.epals.com/inventit)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Avoid including information in the PowerPoint NOTES sections as it will not be reviewed by judges. Find a way to integrate this information onto the slides instead.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your first name only  - no last names!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21393"/>
            <a:ext cx="800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Things to think about as you complete your submission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00" y="6437025"/>
            <a:ext cx="8115300" cy="32876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Please delete this slide before you finalize and submit your invention presentation!</a:t>
            </a:r>
          </a:p>
        </p:txBody>
      </p:sp>
    </p:spTree>
    <p:extLst>
      <p:ext uri="{BB962C8B-B14F-4D97-AF65-F5344CB8AC3E}">
        <p14:creationId xmlns:p14="http://schemas.microsoft.com/office/powerpoint/2010/main" val="130512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ink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" y="228600"/>
            <a:ext cx="1303020" cy="1110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2796"/>
            <a:ext cx="7629826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Describe a real-world natural disaster preparation and relief problem or challenge and your invention idea to solve it.</a:t>
            </a:r>
            <a:br>
              <a:rPr lang="en-US" sz="2800" b="1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lore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"/>
            <a:ext cx="1367028" cy="116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628" y="152400"/>
            <a:ext cx="7091172" cy="838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Investigate how other inventors have tried to solve or address the problem/challenge.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etch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20076" cy="1036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543799" cy="1265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/>
              <a:t>Draw pictures and diagrams to show your invention and how it might work.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32" y="192936"/>
            <a:ext cx="7047568" cy="492863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Build your prototype or model of your invention.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reate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2937"/>
            <a:ext cx="1410632" cy="11024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y 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1266"/>
            <a:ext cx="1295400" cy="1250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1266"/>
            <a:ext cx="7086600" cy="46833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Test your invention.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341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Title of Your Invention</vt:lpstr>
      <vt:lpstr>PowerPoint Presentation</vt:lpstr>
      <vt:lpstr>PowerPoint Presentation</vt:lpstr>
      <vt:lpstr>PowerPoint Presentation</vt:lpstr>
      <vt:lpstr>Describe a real-world natural disaster preparation and relief problem or challenge and your invention idea to solve it. </vt:lpstr>
      <vt:lpstr>Investigate how other inventors have tried to solve or address the problem/challenge. </vt:lpstr>
      <vt:lpstr>Draw pictures and diagrams to show your invention and how it might work. </vt:lpstr>
      <vt:lpstr>Build your prototype or model of your invention. </vt:lpstr>
      <vt:lpstr>Test your invention. </vt:lpstr>
      <vt:lpstr>Improve your invention.</vt:lpstr>
      <vt:lpstr>Pitch your invention to a target audience, clearly explaining the benefits to people affected by natural disasters. 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Invention Challenge #</dc:title>
  <dc:subject/>
  <dc:creator>auchter</dc:creator>
  <cp:keywords/>
  <dc:description/>
  <cp:lastModifiedBy>Charles Tibedo</cp:lastModifiedBy>
  <cp:revision>47</cp:revision>
  <dcterms:created xsi:type="dcterms:W3CDTF">2012-09-16T01:56:06Z</dcterms:created>
  <dcterms:modified xsi:type="dcterms:W3CDTF">2017-12-21T20:14:36Z</dcterms:modified>
  <cp:category/>
</cp:coreProperties>
</file>